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68" r:id="rId5"/>
    <p:sldId id="269" r:id="rId6"/>
    <p:sldId id="270" r:id="rId7"/>
    <p:sldId id="271" r:id="rId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445AA9-7BD8-43B6-A629-1BB54AEF4DC5}" type="datetimeFigureOut">
              <a:rPr lang="hr-HR" smtClean="0"/>
              <a:t>15.1.2019.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65F32EF-8670-4361-94ED-35D1120F7EE9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736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r-HR" dirty="0" smtClean="0"/>
              <a:t>Paunice, lijepe ptice</a:t>
            </a:r>
            <a:br>
              <a:rPr lang="hr-HR" dirty="0" smtClean="0"/>
            </a:br>
            <a:r>
              <a:rPr lang="hr-HR" sz="4000" b="0" dirty="0" smtClean="0"/>
              <a:t>Danijela Jurac, Tomislav Jozić</a:t>
            </a:r>
            <a:endParaRPr lang="hr-HR" sz="40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hr-HR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hr-HR" sz="3500" b="1" dirty="0" smtClean="0">
                <a:solidFill>
                  <a:schemeClr val="tx2">
                    <a:lumMod val="50000"/>
                  </a:schemeClr>
                </a:solidFill>
              </a:rPr>
              <a:t>Glazbena priča</a:t>
            </a:r>
            <a:endParaRPr lang="hr-HR" sz="3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master ukupni v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/>
              <a:t>UPORABA GLAZBENE PRIČE U NASTAVNIM PREDMETIMA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 smtClean="0"/>
          </a:p>
          <a:p>
            <a:pPr algn="l"/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62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Djeca - izvođači</a:t>
            </a:r>
          </a:p>
          <a:p>
            <a:r>
              <a:rPr lang="hr-HR" dirty="0" smtClean="0"/>
              <a:t>Glazbena priča kao drugačiji medij</a:t>
            </a:r>
          </a:p>
          <a:p>
            <a:r>
              <a:rPr lang="hr-HR" dirty="0" smtClean="0"/>
              <a:t>Povezivanje teksta i glazbe</a:t>
            </a:r>
          </a:p>
          <a:p>
            <a:r>
              <a:rPr lang="hr-HR" dirty="0" smtClean="0"/>
              <a:t>Od tradicionalnog do suvremenog izričaja</a:t>
            </a:r>
          </a:p>
          <a:p>
            <a:r>
              <a:rPr lang="hr-HR" dirty="0" smtClean="0"/>
              <a:t>Kao motivacija za daljnje aktivnosti</a:t>
            </a:r>
          </a:p>
          <a:p>
            <a:r>
              <a:rPr lang="hr-HR" dirty="0" smtClean="0"/>
              <a:t>Moguća realizacija velikog broja ishoda iz predmeta: hrvatski jezik, priroda i društvo, glazbena kultura, tjelesna kultura</a:t>
            </a:r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Zašto?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5795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vi-VN" dirty="0"/>
          </a:p>
          <a:p>
            <a:r>
              <a:rPr lang="vi-VN" dirty="0" smtClean="0"/>
              <a:t>ovladava</a:t>
            </a:r>
            <a:r>
              <a:rPr lang="hr-HR" dirty="0" smtClean="0"/>
              <a:t>nje</a:t>
            </a:r>
            <a:r>
              <a:rPr lang="vi-VN" dirty="0" smtClean="0"/>
              <a:t> </a:t>
            </a:r>
            <a:r>
              <a:rPr lang="vi-VN" dirty="0"/>
              <a:t>temeljnim jezičnim djelatnostima slušanja, govorenja, čitanja</a:t>
            </a:r>
          </a:p>
          <a:p>
            <a:r>
              <a:rPr lang="vi-VN" dirty="0" smtClean="0"/>
              <a:t>bogaćenje rječnika</a:t>
            </a:r>
            <a:endParaRPr lang="vi-VN" dirty="0"/>
          </a:p>
          <a:p>
            <a:r>
              <a:rPr lang="vi-VN" dirty="0" smtClean="0"/>
              <a:t>kritičko </a:t>
            </a:r>
            <a:r>
              <a:rPr lang="vi-VN" dirty="0"/>
              <a:t>promišljanje sadržaja</a:t>
            </a:r>
          </a:p>
          <a:p>
            <a:r>
              <a:rPr lang="vi-VN" dirty="0" smtClean="0"/>
              <a:t>osobni </a:t>
            </a:r>
            <a:r>
              <a:rPr lang="vi-VN" dirty="0"/>
              <a:t>i nacionalni kulturni identitet te razumijevanje općekulturnoga nasljeđa</a:t>
            </a:r>
          </a:p>
          <a:p>
            <a:r>
              <a:rPr lang="vi-VN" dirty="0" smtClean="0"/>
              <a:t>stvaralačko </a:t>
            </a:r>
            <a:r>
              <a:rPr lang="vi-VN" dirty="0"/>
              <a:t>izražavanje potaknuto različitim iskustvima i doživljajima književnoga teksta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dirty="0" smtClean="0"/>
              <a:t>HRVATSKI JEZIK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2695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4576"/>
          </a:xfrm>
        </p:spPr>
        <p:txBody>
          <a:bodyPr>
            <a:normAutofit fontScale="25000" lnSpcReduction="20000"/>
          </a:bodyPr>
          <a:lstStyle/>
          <a:p>
            <a:r>
              <a:rPr lang="vi-VN" sz="9200" dirty="0" smtClean="0"/>
              <a:t>poštivati </a:t>
            </a:r>
            <a:r>
              <a:rPr lang="vi-VN" sz="9200" dirty="0"/>
              <a:t>i uvažavati različitosti, </a:t>
            </a:r>
          </a:p>
          <a:p>
            <a:r>
              <a:rPr lang="vi-VN" sz="9200" dirty="0" smtClean="0"/>
              <a:t>poznavati </a:t>
            </a:r>
            <a:r>
              <a:rPr lang="vi-VN" sz="9200" dirty="0"/>
              <a:t>svoja i uvažavati prava drugih</a:t>
            </a:r>
          </a:p>
          <a:p>
            <a:r>
              <a:rPr lang="vi-VN" sz="9200" dirty="0" smtClean="0"/>
              <a:t>razvijati </a:t>
            </a:r>
            <a:r>
              <a:rPr lang="vi-VN" sz="9200" dirty="0"/>
              <a:t>odgovornost i empatiju prema okružju te kritički promišljati o pitanjima iz svakodnevnoga života (društvenim, etičkim, ekološkim i sl.)</a:t>
            </a:r>
          </a:p>
          <a:p>
            <a:r>
              <a:rPr lang="vi-VN" sz="9200" dirty="0" smtClean="0"/>
              <a:t>istraživanje </a:t>
            </a:r>
            <a:r>
              <a:rPr lang="vi-VN" sz="9200" dirty="0"/>
              <a:t>i briga za svijet u kojemu živimo</a:t>
            </a:r>
          </a:p>
          <a:p>
            <a:r>
              <a:rPr lang="vi-VN" sz="9200" dirty="0" smtClean="0"/>
              <a:t>spoznavanje </a:t>
            </a:r>
            <a:r>
              <a:rPr lang="vi-VN" sz="9200" dirty="0"/>
              <a:t>sebe i odnosa čovjeka prema drugima i prema okolišu</a:t>
            </a:r>
          </a:p>
          <a:p>
            <a:r>
              <a:rPr lang="vi-VN" sz="9200" dirty="0" smtClean="0"/>
              <a:t>informiranje</a:t>
            </a:r>
            <a:r>
              <a:rPr lang="vi-VN" sz="9200" dirty="0"/>
              <a:t>, kritičko mišljenje i odgovorno djelovanje</a:t>
            </a:r>
          </a:p>
          <a:p>
            <a:r>
              <a:rPr lang="vi-VN" sz="9200" dirty="0" smtClean="0"/>
              <a:t>poštivanje </a:t>
            </a:r>
            <a:r>
              <a:rPr lang="vi-VN" sz="9200" dirty="0"/>
              <a:t>jednakosti i prava svih ljudi te prihvaćanje različitosti</a:t>
            </a:r>
          </a:p>
          <a:p>
            <a:r>
              <a:rPr lang="vi-VN" sz="9200" dirty="0" smtClean="0"/>
              <a:t>prepoznavanje </a:t>
            </a:r>
            <a:r>
              <a:rPr lang="vi-VN" sz="9200" dirty="0"/>
              <a:t>važnosti uređenja okoliša u kojem boravimo</a:t>
            </a:r>
          </a:p>
          <a:p>
            <a:r>
              <a:rPr lang="vi-VN" sz="9200" dirty="0" smtClean="0"/>
              <a:t>razvrstavanje </a:t>
            </a:r>
            <a:r>
              <a:rPr lang="vi-VN" sz="9200" dirty="0"/>
              <a:t>životinja iz šumskog okoliša u skupine prema kriteriju koji ih povezuje i objašnjava sličnosti i razlike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dirty="0" smtClean="0"/>
              <a:t>PRIRODA I DRUŠTVO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2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izgradnja </a:t>
            </a:r>
            <a:r>
              <a:rPr lang="hr-HR" dirty="0"/>
              <a:t>identiteta (osobnog, </a:t>
            </a:r>
            <a:r>
              <a:rPr lang="hr-HR" dirty="0" smtClean="0"/>
              <a:t>kulturnog</a:t>
            </a:r>
            <a:r>
              <a:rPr lang="hr-HR" dirty="0"/>
              <a:t>, nacionalnog i globalnog)</a:t>
            </a:r>
          </a:p>
          <a:p>
            <a:r>
              <a:rPr lang="hr-HR" dirty="0" smtClean="0"/>
              <a:t>razvoj </a:t>
            </a:r>
            <a:r>
              <a:rPr lang="hr-HR" dirty="0"/>
              <a:t>glazbenih sposobnosti</a:t>
            </a:r>
          </a:p>
          <a:p>
            <a:r>
              <a:rPr lang="hr-HR" dirty="0" smtClean="0"/>
              <a:t>kreativno </a:t>
            </a:r>
            <a:r>
              <a:rPr lang="hr-HR" dirty="0"/>
              <a:t>izražavanje</a:t>
            </a:r>
          </a:p>
          <a:p>
            <a:r>
              <a:rPr lang="hr-HR" dirty="0" smtClean="0"/>
              <a:t>razvoj </a:t>
            </a:r>
            <a:r>
              <a:rPr lang="hr-HR" dirty="0"/>
              <a:t>glazbenog ukusa</a:t>
            </a:r>
          </a:p>
          <a:p>
            <a:r>
              <a:rPr lang="hr-HR" dirty="0" smtClean="0"/>
              <a:t>stjecanje </a:t>
            </a:r>
            <a:r>
              <a:rPr lang="hr-HR" dirty="0"/>
              <a:t>kriterija za vrednovanje glazbe </a:t>
            </a:r>
          </a:p>
          <a:p>
            <a:r>
              <a:rPr lang="hr-HR" dirty="0" smtClean="0"/>
              <a:t>sposobnost </a:t>
            </a:r>
            <a:r>
              <a:rPr lang="hr-HR" dirty="0"/>
              <a:t>izražavanja vlastitih stavova o </a:t>
            </a:r>
            <a:r>
              <a:rPr lang="hr-HR" dirty="0" smtClean="0"/>
              <a:t>glazbi</a:t>
            </a:r>
          </a:p>
          <a:p>
            <a:pPr marL="109728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GLAZBENA KULTURA</a:t>
            </a:r>
            <a:endParaRPr lang="hr-HR" dirty="0"/>
          </a:p>
        </p:txBody>
      </p:sp>
      <p:pic>
        <p:nvPicPr>
          <p:cNvPr id="4" name="Master paun kr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upoznavanje </a:t>
            </a:r>
            <a:r>
              <a:rPr lang="vi-VN" dirty="0"/>
              <a:t>i rad s raznim likovnim materijalima i tehnikama</a:t>
            </a:r>
          </a:p>
          <a:p>
            <a:r>
              <a:rPr lang="vi-VN" dirty="0" smtClean="0"/>
              <a:t>istraživanje </a:t>
            </a:r>
            <a:r>
              <a:rPr lang="vi-VN" dirty="0"/>
              <a:t>povezanosti životnog prostora s kvalitetom života</a:t>
            </a:r>
          </a:p>
          <a:p>
            <a:r>
              <a:rPr lang="vi-VN" dirty="0" smtClean="0"/>
              <a:t>istraživanje </a:t>
            </a:r>
            <a:r>
              <a:rPr lang="vi-VN" dirty="0"/>
              <a:t>prirode različitim osjetilima, od boje i građe oblika do </a:t>
            </a:r>
            <a:r>
              <a:rPr lang="vi-VN" dirty="0" smtClean="0"/>
              <a:t>m</a:t>
            </a:r>
            <a:r>
              <a:rPr lang="hr-HR" dirty="0"/>
              <a:t>i</a:t>
            </a:r>
            <a:r>
              <a:rPr lang="vi-VN" dirty="0" smtClean="0"/>
              <a:t>jena </a:t>
            </a:r>
            <a:r>
              <a:rPr lang="vi-VN" dirty="0"/>
              <a:t>i posljedica ljudskog djelovanja u njoj</a:t>
            </a:r>
          </a:p>
          <a:p>
            <a:r>
              <a:rPr lang="vi-VN" dirty="0" smtClean="0"/>
              <a:t>uočavanje </a:t>
            </a:r>
            <a:r>
              <a:rPr lang="vi-VN" dirty="0"/>
              <a:t>suodnosa umjetničkih područja </a:t>
            </a:r>
          </a:p>
          <a:p>
            <a:endParaRPr lang="hr-H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/>
              <a:t>LIKOVNA KULTURA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23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35796</TotalTime>
  <Words>261</Words>
  <Application>Microsoft Office PowerPoint</Application>
  <PresentationFormat>On-screen Show (4:3)</PresentationFormat>
  <Paragraphs>42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Concourse</vt:lpstr>
      <vt:lpstr>Paunice, lijepe ptice Danijela Jurac, Tomislav Jozić</vt:lpstr>
      <vt:lpstr>UPORABA GLAZBENE PRIČE U NASTAVNIM PREDMETIMA</vt:lpstr>
      <vt:lpstr>Zašto?</vt:lpstr>
      <vt:lpstr>HRVATSKI JEZIK </vt:lpstr>
      <vt:lpstr>PRIRODA I DRUŠTVO</vt:lpstr>
      <vt:lpstr>GLAZBENA KULTURA</vt:lpstr>
      <vt:lpstr>LIKOVNA KULTURA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Paunice, lijepe ptice</dc:title>
  <dc:creator>Danijela Jurac</dc:creator>
  <cp:lastModifiedBy>Danijela Jurac</cp:lastModifiedBy>
  <cp:revision>19</cp:revision>
  <dcterms:created xsi:type="dcterms:W3CDTF">2018-12-26T10:21:18Z</dcterms:created>
  <dcterms:modified xsi:type="dcterms:W3CDTF">2019-02-01T05:15:32Z</dcterms:modified>
</cp:coreProperties>
</file>