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73" r:id="rId13"/>
    <p:sldId id="274" r:id="rId14"/>
    <p:sldId id="272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F445AA9-7BD8-43B6-A629-1BB54AEF4DC5}" type="datetimeFigureOut">
              <a:rPr lang="hr-HR" smtClean="0"/>
              <a:t>27.12.2018.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7364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r-HR" dirty="0" smtClean="0"/>
              <a:t>Paunice, lijepe ptice</a:t>
            </a:r>
            <a:br>
              <a:rPr lang="hr-HR" dirty="0" smtClean="0"/>
            </a:br>
            <a:r>
              <a:rPr lang="hr-HR" sz="4000" b="0" dirty="0" smtClean="0"/>
              <a:t>Danijela Jurac, Tomislav Jozić</a:t>
            </a:r>
            <a:endParaRPr lang="hr-HR" sz="40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sz="3500" b="1" dirty="0" smtClean="0">
                <a:solidFill>
                  <a:schemeClr val="tx2">
                    <a:lumMod val="50000"/>
                  </a:schemeClr>
                </a:solidFill>
              </a:rPr>
              <a:t>Glazbena priča</a:t>
            </a:r>
            <a:endParaRPr lang="hr-HR" sz="35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master ukupni v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Scenoslijed</a:t>
            </a:r>
          </a:p>
          <a:p>
            <a:r>
              <a:rPr lang="hr-HR" dirty="0" smtClean="0"/>
              <a:t>Uvježbavanje teksta i pokreta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/>
              <a:t>Uigravanje predstave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903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8" t="44243" r="1668" b="-9697"/>
          <a:stretch/>
        </p:blipFill>
        <p:spPr>
          <a:xfrm>
            <a:off x="-1" y="2060848"/>
            <a:ext cx="9138285" cy="44888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1760" y="692696"/>
            <a:ext cx="4572000" cy="630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hr-HR" sz="3500" b="1" dirty="0" smtClean="0"/>
              <a:t>Igranje predstave</a:t>
            </a:r>
            <a:endParaRPr lang="hr-HR" sz="3500" b="1" dirty="0"/>
          </a:p>
        </p:txBody>
      </p:sp>
      <p:pic>
        <p:nvPicPr>
          <p:cNvPr id="4" name="A mix uvo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473" y="5955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9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6"/>
          <a:stretch/>
        </p:blipFill>
        <p:spPr>
          <a:xfrm>
            <a:off x="0" y="764704"/>
            <a:ext cx="9144000" cy="458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49"/>
          <a:stretch/>
        </p:blipFill>
        <p:spPr>
          <a:xfrm>
            <a:off x="2195736" y="1052736"/>
            <a:ext cx="5143500" cy="44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6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r-HR" dirty="0"/>
              <a:t>UPORABA GLAZBENE PRIČE U NASTAVNIM PREDMETIMA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 smtClean="0"/>
          </a:p>
          <a:p>
            <a:pPr algn="l"/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621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vi-VN" dirty="0"/>
          </a:p>
          <a:p>
            <a:r>
              <a:rPr lang="vi-VN" dirty="0" smtClean="0"/>
              <a:t>ovladava</a:t>
            </a:r>
            <a:r>
              <a:rPr lang="hr-HR" dirty="0" smtClean="0"/>
              <a:t>nje</a:t>
            </a:r>
            <a:r>
              <a:rPr lang="vi-VN" dirty="0" smtClean="0"/>
              <a:t> </a:t>
            </a:r>
            <a:r>
              <a:rPr lang="vi-VN" dirty="0"/>
              <a:t>temeljnim jezičnim djelatnostima slušanja, govorenja, čitanja</a:t>
            </a:r>
          </a:p>
          <a:p>
            <a:r>
              <a:rPr lang="vi-VN" dirty="0" smtClean="0"/>
              <a:t>bogaćenje rječnika</a:t>
            </a:r>
            <a:endParaRPr lang="vi-VN" dirty="0"/>
          </a:p>
          <a:p>
            <a:r>
              <a:rPr lang="vi-VN" dirty="0" smtClean="0"/>
              <a:t>kritičko </a:t>
            </a:r>
            <a:r>
              <a:rPr lang="vi-VN" dirty="0"/>
              <a:t>promišljanje sadržaja</a:t>
            </a:r>
          </a:p>
          <a:p>
            <a:r>
              <a:rPr lang="vi-VN" dirty="0" smtClean="0"/>
              <a:t>osobni </a:t>
            </a:r>
            <a:r>
              <a:rPr lang="vi-VN" dirty="0"/>
              <a:t>i nacionalni kulturni identitet te razumijevanje općekulturnoga nasljeđa</a:t>
            </a:r>
          </a:p>
          <a:p>
            <a:r>
              <a:rPr lang="vi-VN" dirty="0" smtClean="0"/>
              <a:t>stvaralačko </a:t>
            </a:r>
            <a:r>
              <a:rPr lang="vi-VN" dirty="0"/>
              <a:t>izražavanje potaknuto različitim iskustvima i doživljajima književnoga teksta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dirty="0" smtClean="0"/>
              <a:t>HRVATSKI JEZIK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2695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184576"/>
          </a:xfrm>
        </p:spPr>
        <p:txBody>
          <a:bodyPr>
            <a:normAutofit fontScale="25000" lnSpcReduction="20000"/>
          </a:bodyPr>
          <a:lstStyle/>
          <a:p>
            <a:r>
              <a:rPr lang="vi-VN" sz="9200" dirty="0" smtClean="0"/>
              <a:t>poštivati </a:t>
            </a:r>
            <a:r>
              <a:rPr lang="vi-VN" sz="9200" dirty="0"/>
              <a:t>i uvažavati različitosti, </a:t>
            </a:r>
          </a:p>
          <a:p>
            <a:r>
              <a:rPr lang="vi-VN" sz="9200" dirty="0" smtClean="0"/>
              <a:t>poznavati </a:t>
            </a:r>
            <a:r>
              <a:rPr lang="vi-VN" sz="9200" dirty="0"/>
              <a:t>svoja i uvažavati prava drugih</a:t>
            </a:r>
          </a:p>
          <a:p>
            <a:r>
              <a:rPr lang="vi-VN" sz="9200" dirty="0" smtClean="0"/>
              <a:t>razvijati </a:t>
            </a:r>
            <a:r>
              <a:rPr lang="vi-VN" sz="9200" dirty="0"/>
              <a:t>odgovornost i empatiju prema okružju te kritički promišljati o pitanjima iz svakodnevnoga života (društvenim, etičkim, ekološkim i sl.)</a:t>
            </a:r>
          </a:p>
          <a:p>
            <a:r>
              <a:rPr lang="vi-VN" sz="9200" dirty="0" smtClean="0"/>
              <a:t>istraživanje </a:t>
            </a:r>
            <a:r>
              <a:rPr lang="vi-VN" sz="9200" dirty="0"/>
              <a:t>i briga za svijet u kojemu živimo</a:t>
            </a:r>
          </a:p>
          <a:p>
            <a:r>
              <a:rPr lang="vi-VN" sz="9200" dirty="0" smtClean="0"/>
              <a:t>spoznavanje </a:t>
            </a:r>
            <a:r>
              <a:rPr lang="vi-VN" sz="9200" dirty="0"/>
              <a:t>sebe i odnosa čovjeka prema drugima i prema okolišu</a:t>
            </a:r>
          </a:p>
          <a:p>
            <a:r>
              <a:rPr lang="vi-VN" sz="9200" dirty="0" smtClean="0"/>
              <a:t>informiranje</a:t>
            </a:r>
            <a:r>
              <a:rPr lang="vi-VN" sz="9200" dirty="0"/>
              <a:t>, kritičko mišljenje i odgovorno djelovanje</a:t>
            </a:r>
          </a:p>
          <a:p>
            <a:r>
              <a:rPr lang="vi-VN" sz="9200" dirty="0" smtClean="0"/>
              <a:t>poštivanje </a:t>
            </a:r>
            <a:r>
              <a:rPr lang="vi-VN" sz="9200" dirty="0"/>
              <a:t>jednakosti i prava svih ljudi te prihvaćanje različitosti</a:t>
            </a:r>
          </a:p>
          <a:p>
            <a:r>
              <a:rPr lang="vi-VN" sz="9200" dirty="0" smtClean="0"/>
              <a:t>prepoznavanje </a:t>
            </a:r>
            <a:r>
              <a:rPr lang="vi-VN" sz="9200" dirty="0"/>
              <a:t>važnosti uređenja okoliša u kojem boravimo</a:t>
            </a:r>
          </a:p>
          <a:p>
            <a:r>
              <a:rPr lang="vi-VN" sz="9200" dirty="0" smtClean="0"/>
              <a:t>razvrstavanje </a:t>
            </a:r>
            <a:r>
              <a:rPr lang="vi-VN" sz="9200" dirty="0"/>
              <a:t>životinja iz šumskog okoliša u skupine prema kriteriju koji ih povezuje i objašnjava sličnosti i razlike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r-HR" dirty="0" smtClean="0"/>
              <a:t>PRIRODA I DRUŠTVO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925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izgradnja </a:t>
            </a:r>
            <a:r>
              <a:rPr lang="hr-HR" dirty="0"/>
              <a:t>identiteta (osobnog, </a:t>
            </a:r>
            <a:r>
              <a:rPr lang="hr-HR" dirty="0" smtClean="0"/>
              <a:t>kulturnog</a:t>
            </a:r>
            <a:r>
              <a:rPr lang="hr-HR" dirty="0"/>
              <a:t>, nacionalnog i globalnog)</a:t>
            </a:r>
          </a:p>
          <a:p>
            <a:r>
              <a:rPr lang="hr-HR" dirty="0" smtClean="0"/>
              <a:t>razvoj </a:t>
            </a:r>
            <a:r>
              <a:rPr lang="hr-HR" dirty="0"/>
              <a:t>glazbenih sposobnosti</a:t>
            </a:r>
          </a:p>
          <a:p>
            <a:r>
              <a:rPr lang="hr-HR" dirty="0" smtClean="0"/>
              <a:t>kreativno </a:t>
            </a:r>
            <a:r>
              <a:rPr lang="hr-HR" dirty="0"/>
              <a:t>izražavanje</a:t>
            </a:r>
          </a:p>
          <a:p>
            <a:r>
              <a:rPr lang="hr-HR" dirty="0" smtClean="0"/>
              <a:t>razvoj </a:t>
            </a:r>
            <a:r>
              <a:rPr lang="hr-HR" dirty="0"/>
              <a:t>glazbenog ukusa</a:t>
            </a:r>
          </a:p>
          <a:p>
            <a:r>
              <a:rPr lang="hr-HR" dirty="0" smtClean="0"/>
              <a:t>stjecanje </a:t>
            </a:r>
            <a:r>
              <a:rPr lang="hr-HR" dirty="0"/>
              <a:t>kriterija za vrednovanje glazbe </a:t>
            </a:r>
          </a:p>
          <a:p>
            <a:r>
              <a:rPr lang="hr-HR" dirty="0" smtClean="0"/>
              <a:t>sposobnost </a:t>
            </a:r>
            <a:r>
              <a:rPr lang="hr-HR" dirty="0"/>
              <a:t>izražavanja vlastitih stavova o </a:t>
            </a:r>
            <a:r>
              <a:rPr lang="hr-HR" dirty="0" smtClean="0"/>
              <a:t>glazbi</a:t>
            </a:r>
          </a:p>
          <a:p>
            <a:pPr marL="109728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/>
              <a:t>GLAZBENA KULTURA</a:t>
            </a:r>
            <a:endParaRPr lang="hr-HR" dirty="0"/>
          </a:p>
        </p:txBody>
      </p:sp>
      <p:pic>
        <p:nvPicPr>
          <p:cNvPr id="4" name="Master paun kra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 smtClean="0"/>
              <a:t>upoznavanje </a:t>
            </a:r>
            <a:r>
              <a:rPr lang="vi-VN" dirty="0"/>
              <a:t>i rad s raznim likovnim materijalima i tehnikama</a:t>
            </a:r>
          </a:p>
          <a:p>
            <a:r>
              <a:rPr lang="vi-VN" dirty="0" smtClean="0"/>
              <a:t>istraživanje </a:t>
            </a:r>
            <a:r>
              <a:rPr lang="vi-VN" dirty="0"/>
              <a:t>povezanosti životnog prostora s kvalitetom života</a:t>
            </a:r>
          </a:p>
          <a:p>
            <a:r>
              <a:rPr lang="vi-VN" dirty="0" smtClean="0"/>
              <a:t>istraživanje </a:t>
            </a:r>
            <a:r>
              <a:rPr lang="vi-VN" dirty="0"/>
              <a:t>prirode različitim osjetilima, od boje i građe oblika do </a:t>
            </a:r>
            <a:r>
              <a:rPr lang="vi-VN" dirty="0" smtClean="0"/>
              <a:t>m</a:t>
            </a:r>
            <a:r>
              <a:rPr lang="hr-HR" dirty="0"/>
              <a:t>i</a:t>
            </a:r>
            <a:r>
              <a:rPr lang="vi-VN" dirty="0" smtClean="0"/>
              <a:t>jena </a:t>
            </a:r>
            <a:r>
              <a:rPr lang="vi-VN" dirty="0"/>
              <a:t>i posljedica ljudskog djelovanja u njoj</a:t>
            </a:r>
          </a:p>
          <a:p>
            <a:r>
              <a:rPr lang="vi-VN" dirty="0" smtClean="0"/>
              <a:t>uočavanje </a:t>
            </a:r>
            <a:r>
              <a:rPr lang="vi-VN" dirty="0"/>
              <a:t>suodnosa umjetničkih područja 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/>
              <a:t>LIKOVNA KULTURA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423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35 nastavnih sati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dirty="0" smtClean="0"/>
              <a:t>Rad u dramskoj skupini 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33292" y="1255340"/>
            <a:ext cx="4401000" cy="58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53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Dramske </a:t>
            </a:r>
            <a:r>
              <a:rPr lang="hr-HR" dirty="0"/>
              <a:t>igre (5 sati)</a:t>
            </a:r>
          </a:p>
          <a:p>
            <a:r>
              <a:rPr lang="hr-HR" dirty="0"/>
              <a:t>Tijelo i glas, čitanje teksta (5 sati)</a:t>
            </a:r>
          </a:p>
          <a:p>
            <a:r>
              <a:rPr lang="hr-HR" dirty="0"/>
              <a:t>Pokret (5 sati)</a:t>
            </a:r>
          </a:p>
          <a:p>
            <a:r>
              <a:rPr lang="hr-HR" dirty="0"/>
              <a:t>Izrada maski (3 sata)</a:t>
            </a:r>
          </a:p>
          <a:p>
            <a:r>
              <a:rPr lang="hr-HR" dirty="0"/>
              <a:t>Postavljanje predstave, uigravanje (12 sati)</a:t>
            </a:r>
          </a:p>
          <a:p>
            <a:r>
              <a:rPr lang="hr-HR" dirty="0" smtClean="0"/>
              <a:t>Izvedbe (5 sati)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r-HR" dirty="0"/>
              <a:t>PLAN RADA:</a:t>
            </a:r>
            <a:br>
              <a:rPr lang="hr-HR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3532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povjerenja</a:t>
            </a:r>
          </a:p>
          <a:p>
            <a:r>
              <a:rPr lang="hr-HR" dirty="0" smtClean="0"/>
              <a:t>u </a:t>
            </a:r>
            <a:r>
              <a:rPr lang="hr-HR" dirty="0"/>
              <a:t>kojima je osnovno sredstvo izražavanja riječ </a:t>
            </a:r>
            <a:endParaRPr lang="hr-HR" dirty="0" smtClean="0"/>
          </a:p>
          <a:p>
            <a:r>
              <a:rPr lang="hr-HR" dirty="0" smtClean="0"/>
              <a:t>u </a:t>
            </a:r>
            <a:r>
              <a:rPr lang="hr-HR" dirty="0"/>
              <a:t>kojima je osnovno sredstvo izražavanja pokret </a:t>
            </a:r>
          </a:p>
          <a:p>
            <a:r>
              <a:rPr lang="hr-HR" dirty="0" smtClean="0"/>
              <a:t>u </a:t>
            </a:r>
            <a:r>
              <a:rPr lang="hr-HR" dirty="0"/>
              <a:t>kojima je osnovno sredstvo izražavanja zvuk 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/>
              <a:t>Dramske igre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4630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Pravilno disanje</a:t>
            </a:r>
          </a:p>
          <a:p>
            <a:r>
              <a:rPr lang="hr-HR" dirty="0" smtClean="0"/>
              <a:t>Ugrijavanje glasnica</a:t>
            </a:r>
          </a:p>
          <a:p>
            <a:r>
              <a:rPr lang="hr-HR" dirty="0" smtClean="0"/>
              <a:t>Upjevavanje</a:t>
            </a:r>
          </a:p>
          <a:p>
            <a:r>
              <a:rPr lang="hr-HR" dirty="0" smtClean="0"/>
              <a:t>Izgovaranje teksta prema zadacima</a:t>
            </a:r>
          </a:p>
          <a:p>
            <a:r>
              <a:rPr lang="hr-HR" dirty="0" smtClean="0"/>
              <a:t>Pjevanje 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/>
              <a:t>Tijelo i glas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576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Istezanje, ugrijavanje tijela </a:t>
            </a:r>
          </a:p>
          <a:p>
            <a:r>
              <a:rPr lang="hr-HR" dirty="0" smtClean="0"/>
              <a:t>Masaža u krugu </a:t>
            </a:r>
          </a:p>
          <a:p>
            <a:r>
              <a:rPr lang="hr-HR" dirty="0" smtClean="0"/>
              <a:t>Dramska igra – brzine</a:t>
            </a:r>
          </a:p>
          <a:p>
            <a:r>
              <a:rPr lang="hr-HR" dirty="0" smtClean="0"/>
              <a:t>Postavljanje u prostor (krug, linija, polukrug, kolona)</a:t>
            </a:r>
          </a:p>
          <a:p>
            <a:r>
              <a:rPr lang="hr-HR" dirty="0" smtClean="0"/>
              <a:t>Mima 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/>
              <a:t>Pokret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506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12776"/>
            <a:ext cx="6034616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/>
              <a:t>Izrada maski</a:t>
            </a: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107504" y="1988840"/>
            <a:ext cx="288032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500" b="1" dirty="0" smtClean="0"/>
              <a:t>Od gline se izradi kalup koji se obloži prozirnom folijom </a:t>
            </a:r>
            <a:endParaRPr lang="hr-HR" sz="2500" b="1" dirty="0"/>
          </a:p>
        </p:txBody>
      </p:sp>
    </p:spTree>
    <p:extLst>
      <p:ext uri="{BB962C8B-B14F-4D97-AF65-F5344CB8AC3E}">
        <p14:creationId xmlns:p14="http://schemas.microsoft.com/office/powerpoint/2010/main" val="240771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6364" y="976164"/>
            <a:ext cx="6300192" cy="47251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1700808"/>
            <a:ext cx="3384376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500" b="1" dirty="0"/>
              <a:t>N</a:t>
            </a:r>
            <a:r>
              <a:rPr lang="hr-HR" sz="2500" b="1" dirty="0" smtClean="0"/>
              <a:t>a prozirnu foliju (kalup) se odmah kašira: papir se lijepi razrijeđenim drvofixom u 5 slojeva, zadnji sloj je gaza  </a:t>
            </a:r>
            <a:endParaRPr lang="hr-HR" sz="2500" b="1" dirty="0"/>
          </a:p>
        </p:txBody>
      </p:sp>
    </p:spTree>
    <p:extLst>
      <p:ext uri="{BB962C8B-B14F-4D97-AF65-F5344CB8AC3E}">
        <p14:creationId xmlns:p14="http://schemas.microsoft.com/office/powerpoint/2010/main" val="20177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2829" y="834580"/>
            <a:ext cx="6552729" cy="49145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1700808"/>
            <a:ext cx="345638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500" b="1" smtClean="0"/>
              <a:t>Bojanje lisice </a:t>
            </a:r>
            <a:r>
              <a:rPr lang="hr-HR" sz="2500" b="1" dirty="0" smtClean="0"/>
              <a:t>– tempera, nakon sušenja drvofix </a:t>
            </a:r>
            <a:endParaRPr lang="hr-HR" sz="2500" b="1" dirty="0"/>
          </a:p>
        </p:txBody>
      </p:sp>
    </p:spTree>
    <p:extLst>
      <p:ext uri="{BB962C8B-B14F-4D97-AF65-F5344CB8AC3E}">
        <p14:creationId xmlns:p14="http://schemas.microsoft.com/office/powerpoint/2010/main" val="14176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298</TotalTime>
  <Words>381</Words>
  <Application>Microsoft Office PowerPoint</Application>
  <PresentationFormat>On-screen Show (4:3)</PresentationFormat>
  <Paragraphs>71</Paragraphs>
  <Slides>18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Concourse</vt:lpstr>
      <vt:lpstr>Paunice, lijepe ptice Danijela Jurac, Tomislav Jozić</vt:lpstr>
      <vt:lpstr>Rad u dramskoj skupini </vt:lpstr>
      <vt:lpstr>PLAN RADA: </vt:lpstr>
      <vt:lpstr>Dramske igre</vt:lpstr>
      <vt:lpstr>Tijelo i glas</vt:lpstr>
      <vt:lpstr>Pokret </vt:lpstr>
      <vt:lpstr>Izrada maski</vt:lpstr>
      <vt:lpstr>PowerPoint Presentation</vt:lpstr>
      <vt:lpstr>PowerPoint Presentation</vt:lpstr>
      <vt:lpstr>Uigravanje predstave</vt:lpstr>
      <vt:lpstr>PowerPoint Presentation</vt:lpstr>
      <vt:lpstr>PowerPoint Presentation</vt:lpstr>
      <vt:lpstr>PowerPoint Presentation</vt:lpstr>
      <vt:lpstr>UPORABA GLAZBENE PRIČE U NASTAVNIM PREDMETIMA</vt:lpstr>
      <vt:lpstr>HRVATSKI JEZIK</vt:lpstr>
      <vt:lpstr>PRIRODA I DRUŠTVO</vt:lpstr>
      <vt:lpstr>GLAZBENA KULTURA</vt:lpstr>
      <vt:lpstr>LIKOVNA KULTURA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Paunice, lijepe ptice</dc:title>
  <dc:creator>Danijela Jurac</dc:creator>
  <cp:lastModifiedBy>Danijela Jurac</cp:lastModifiedBy>
  <cp:revision>14</cp:revision>
  <dcterms:created xsi:type="dcterms:W3CDTF">2018-12-26T10:21:18Z</dcterms:created>
  <dcterms:modified xsi:type="dcterms:W3CDTF">2018-12-27T13:53:46Z</dcterms:modified>
</cp:coreProperties>
</file>